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9"/>
    <p:restoredTop sz="94660"/>
  </p:normalViewPr>
  <p:slideViewPr>
    <p:cSldViewPr snapToGrid="0">
      <p:cViewPr varScale="1">
        <p:scale>
          <a:sx n="103" d="100"/>
          <a:sy n="103" d="100"/>
        </p:scale>
        <p:origin x="186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1" y="0"/>
            <a:ext cx="2919413" cy="495300"/>
          </a:xfrm>
          <a:prstGeom prst="rect">
            <a:avLst/>
          </a:prstGeom>
        </p:spPr>
        <p:txBody>
          <a:bodyPr vert="horz" lIns="91426" tIns="45713" rIns="91426" bIns="45713"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26" tIns="45713" rIns="91426" bIns="45713" rtlCol="0"/>
          <a:lstStyle>
            <a:lvl1pPr algn="r">
              <a:defRPr sz="1200"/>
            </a:lvl1pPr>
          </a:lstStyle>
          <a:p>
            <a:fld id="{A155B65C-7D4F-4B5B-B7A4-C5EB4026B5FD}" type="datetimeFigureOut">
              <a:rPr kumimoji="1" lang="ja-JP" altLang="en-US" smtClean="0"/>
              <a:t>2022/3/9</a:t>
            </a:fld>
            <a:endParaRPr kumimoji="1" lang="ja-JP" altLang="en-US"/>
          </a:p>
        </p:txBody>
      </p:sp>
      <p:sp>
        <p:nvSpPr>
          <p:cNvPr id="1102"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26" tIns="45713" rIns="91426" bIns="45713" rtlCol="0" anchor="ctr"/>
          <a:lstStyle/>
          <a:p>
            <a:endParaRPr lang="ja-JP" altLang="en-US"/>
          </a:p>
        </p:txBody>
      </p:sp>
      <p:sp>
        <p:nvSpPr>
          <p:cNvPr id="1103" name="ノート プレースホルダー 4"/>
          <p:cNvSpPr>
            <a:spLocks noGrp="1"/>
          </p:cNvSpPr>
          <p:nvPr>
            <p:ph type="body" sz="quarter" idx="3"/>
          </p:nvPr>
        </p:nvSpPr>
        <p:spPr>
          <a:xfrm>
            <a:off x="673101" y="4748214"/>
            <a:ext cx="5389563" cy="3884612"/>
          </a:xfrm>
          <a:prstGeom prst="rect">
            <a:avLst/>
          </a:prstGeom>
        </p:spPr>
        <p:txBody>
          <a:bodyPr vert="horz" lIns="91426" tIns="45713" rIns="91426"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1" y="9371013"/>
            <a:ext cx="2919413" cy="495300"/>
          </a:xfrm>
          <a:prstGeom prst="rect">
            <a:avLst/>
          </a:prstGeom>
        </p:spPr>
        <p:txBody>
          <a:bodyPr vert="horz" lIns="91426" tIns="45713" rIns="91426" bIns="45713"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26" tIns="45713" rIns="91426" bIns="45713" rtlCol="0" anchor="b"/>
          <a:lstStyle>
            <a:lvl1pPr algn="r">
              <a:defRPr sz="1200"/>
            </a:lvl1pPr>
          </a:lstStyle>
          <a:p>
            <a:fld id="{F4DA890A-1499-4A8C-8940-6151154D5808}" type="slidenum">
              <a:rPr kumimoji="1" lang="ja-JP" altLang="en-US" smtClean="0"/>
              <a:t>‹#›</a:t>
            </a:fld>
            <a:endParaRPr kumimoji="1" lang="ja-JP" altLang="en-US"/>
          </a:p>
        </p:txBody>
      </p:sp>
    </p:spTree>
    <p:extLst>
      <p:ext uri="{BB962C8B-B14F-4D97-AF65-F5344CB8AC3E}">
        <p14:creationId xmlns:p14="http://schemas.microsoft.com/office/powerpoint/2010/main" val="2404328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5" name="スライド イメージ プレースホルダー 1"/>
          <p:cNvSpPr>
            <a:spLocks noGrp="1" noRot="1" noChangeAspect="1"/>
          </p:cNvSpPr>
          <p:nvPr>
            <p:ph type="sldImg"/>
          </p:nvPr>
        </p:nvSpPr>
        <p:spPr/>
      </p:sp>
      <p:sp>
        <p:nvSpPr>
          <p:cNvPr id="1126" name="ノート プレースホルダー 2"/>
          <p:cNvSpPr>
            <a:spLocks noGrp="1"/>
          </p:cNvSpPr>
          <p:nvPr>
            <p:ph type="body" idx="1"/>
          </p:nvPr>
        </p:nvSpPr>
        <p:spPr/>
        <p:txBody>
          <a:bodyPr/>
          <a:lstStyle/>
          <a:p>
            <a:endParaRPr kumimoji="1" lang="ja-JP" altLang="en-US" dirty="0"/>
          </a:p>
        </p:txBody>
      </p:sp>
      <p:sp>
        <p:nvSpPr>
          <p:cNvPr id="1127" name="スライド番号プレースホルダー 3"/>
          <p:cNvSpPr>
            <a:spLocks noGrp="1"/>
          </p:cNvSpPr>
          <p:nvPr>
            <p:ph type="sldNum" sz="quarter" idx="10"/>
          </p:nvPr>
        </p:nvSpPr>
        <p:spPr/>
        <p:txBody>
          <a:bodyPr/>
          <a:lstStyle/>
          <a:p>
            <a:fld id="{F4DA890A-1499-4A8C-8940-6151154D5808}" type="slidenum">
              <a:rPr kumimoji="1" lang="ja-JP" altLang="en-US" smtClean="0"/>
              <a:t>1</a:t>
            </a:fld>
            <a:endParaRPr kumimoji="1" lang="ja-JP" altLang="en-US"/>
          </a:p>
        </p:txBody>
      </p:sp>
    </p:spTree>
    <p:extLst>
      <p:ext uri="{BB962C8B-B14F-4D97-AF65-F5344CB8AC3E}">
        <p14:creationId xmlns:p14="http://schemas.microsoft.com/office/powerpoint/2010/main" val="1392339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103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1033" name="Date Placeholder 3"/>
          <p:cNvSpPr>
            <a:spLocks noGrp="1"/>
          </p:cNvSpPr>
          <p:nvPr>
            <p:ph type="dt" sz="half" idx="10"/>
          </p:nvPr>
        </p:nvSpPr>
        <p:spPr/>
        <p:txBody>
          <a:bodyPr/>
          <a:lstStyle/>
          <a:p>
            <a:fld id="{D92EDD97-7361-43B0-A028-2C961C59CBC1}" type="datetimeFigureOut">
              <a:rPr kumimoji="1" lang="ja-JP" altLang="en-US" smtClean="0"/>
              <a:t>2022/3/9</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24FEDE45-BC1A-4599-BD68-09E23FA9BFA2}" type="slidenum">
              <a:rPr kumimoji="1" lang="ja-JP" altLang="en-US" smtClean="0"/>
              <a:t>‹#›</a:t>
            </a:fld>
            <a:endParaRPr kumimoji="1" lang="ja-JP" altLang="en-US"/>
          </a:p>
        </p:txBody>
      </p:sp>
    </p:spTree>
    <p:extLst>
      <p:ext uri="{BB962C8B-B14F-4D97-AF65-F5344CB8AC3E}">
        <p14:creationId xmlns:p14="http://schemas.microsoft.com/office/powerpoint/2010/main" val="2269531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smtClean="0"/>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0" name="Date Placeholder 3"/>
          <p:cNvSpPr>
            <a:spLocks noGrp="1"/>
          </p:cNvSpPr>
          <p:nvPr>
            <p:ph type="dt" sz="half" idx="10"/>
          </p:nvPr>
        </p:nvSpPr>
        <p:spPr/>
        <p:txBody>
          <a:bodyPr/>
          <a:lstStyle/>
          <a:p>
            <a:fld id="{D92EDD97-7361-43B0-A028-2C961C59CBC1}" type="datetimeFigureOut">
              <a:rPr kumimoji="1" lang="ja-JP" altLang="en-US" smtClean="0"/>
              <a:t>2022/3/9</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24FEDE45-BC1A-4599-BD68-09E23FA9BFA2}" type="slidenum">
              <a:rPr kumimoji="1" lang="ja-JP" altLang="en-US" smtClean="0"/>
              <a:t>‹#›</a:t>
            </a:fld>
            <a:endParaRPr kumimoji="1" lang="ja-JP" altLang="en-US"/>
          </a:p>
        </p:txBody>
      </p:sp>
    </p:spTree>
    <p:extLst>
      <p:ext uri="{BB962C8B-B14F-4D97-AF65-F5344CB8AC3E}">
        <p14:creationId xmlns:p14="http://schemas.microsoft.com/office/powerpoint/2010/main" val="409302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1095"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6" name="Date Placeholder 3"/>
          <p:cNvSpPr>
            <a:spLocks noGrp="1"/>
          </p:cNvSpPr>
          <p:nvPr>
            <p:ph type="dt" sz="half" idx="10"/>
          </p:nvPr>
        </p:nvSpPr>
        <p:spPr/>
        <p:txBody>
          <a:bodyPr/>
          <a:lstStyle/>
          <a:p>
            <a:fld id="{D92EDD97-7361-43B0-A028-2C961C59CBC1}" type="datetimeFigureOut">
              <a:rPr kumimoji="1" lang="ja-JP" altLang="en-US" smtClean="0"/>
              <a:t>2022/3/9</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24FEDE45-BC1A-4599-BD68-09E23FA9BFA2}" type="slidenum">
              <a:rPr kumimoji="1" lang="ja-JP" altLang="en-US" smtClean="0"/>
              <a:t>‹#›</a:t>
            </a:fld>
            <a:endParaRPr kumimoji="1" lang="ja-JP" altLang="en-US"/>
          </a:p>
        </p:txBody>
      </p:sp>
    </p:spTree>
    <p:extLst>
      <p:ext uri="{BB962C8B-B14F-4D97-AF65-F5344CB8AC3E}">
        <p14:creationId xmlns:p14="http://schemas.microsoft.com/office/powerpoint/2010/main" val="3129473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smtClean="0"/>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39" name="Date Placeholder 3"/>
          <p:cNvSpPr>
            <a:spLocks noGrp="1"/>
          </p:cNvSpPr>
          <p:nvPr>
            <p:ph type="dt" sz="half" idx="10"/>
          </p:nvPr>
        </p:nvSpPr>
        <p:spPr/>
        <p:txBody>
          <a:bodyPr/>
          <a:lstStyle/>
          <a:p>
            <a:fld id="{D92EDD97-7361-43B0-A028-2C961C59CBC1}" type="datetimeFigureOut">
              <a:rPr kumimoji="1" lang="ja-JP" altLang="en-US" smtClean="0"/>
              <a:t>2022/3/9</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24FEDE45-BC1A-4599-BD68-09E23FA9BFA2}" type="slidenum">
              <a:rPr kumimoji="1" lang="ja-JP" altLang="en-US" smtClean="0"/>
              <a:t>‹#›</a:t>
            </a:fld>
            <a:endParaRPr kumimoji="1" lang="ja-JP" altLang="en-US"/>
          </a:p>
        </p:txBody>
      </p:sp>
    </p:spTree>
    <p:extLst>
      <p:ext uri="{BB962C8B-B14F-4D97-AF65-F5344CB8AC3E}">
        <p14:creationId xmlns:p14="http://schemas.microsoft.com/office/powerpoint/2010/main" val="77882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104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1045" name="Date Placeholder 3"/>
          <p:cNvSpPr>
            <a:spLocks noGrp="1"/>
          </p:cNvSpPr>
          <p:nvPr>
            <p:ph type="dt" sz="half" idx="10"/>
          </p:nvPr>
        </p:nvSpPr>
        <p:spPr/>
        <p:txBody>
          <a:bodyPr/>
          <a:lstStyle/>
          <a:p>
            <a:fld id="{D92EDD97-7361-43B0-A028-2C961C59CBC1}" type="datetimeFigureOut">
              <a:rPr kumimoji="1" lang="ja-JP" altLang="en-US" smtClean="0"/>
              <a:t>2022/3/9</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24FEDE45-BC1A-4599-BD68-09E23FA9BFA2}" type="slidenum">
              <a:rPr kumimoji="1" lang="ja-JP" altLang="en-US" smtClean="0"/>
              <a:t>‹#›</a:t>
            </a:fld>
            <a:endParaRPr kumimoji="1" lang="ja-JP" altLang="en-US"/>
          </a:p>
        </p:txBody>
      </p:sp>
    </p:spTree>
    <p:extLst>
      <p:ext uri="{BB962C8B-B14F-4D97-AF65-F5344CB8AC3E}">
        <p14:creationId xmlns:p14="http://schemas.microsoft.com/office/powerpoint/2010/main" val="437134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smtClean="0"/>
              <a:t>マスター タイトルの書式設定</a:t>
            </a:r>
            <a:endParaRPr lang="en-US" dirty="0"/>
          </a:p>
        </p:txBody>
      </p:sp>
      <p:sp>
        <p:nvSpPr>
          <p:cNvPr id="1050"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1"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2" name="Date Placeholder 4"/>
          <p:cNvSpPr>
            <a:spLocks noGrp="1"/>
          </p:cNvSpPr>
          <p:nvPr>
            <p:ph type="dt" sz="half" idx="10"/>
          </p:nvPr>
        </p:nvSpPr>
        <p:spPr/>
        <p:txBody>
          <a:bodyPr/>
          <a:lstStyle/>
          <a:p>
            <a:fld id="{D92EDD97-7361-43B0-A028-2C961C59CBC1}" type="datetimeFigureOut">
              <a:rPr kumimoji="1" lang="ja-JP" altLang="en-US" smtClean="0"/>
              <a:t>2022/3/9</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24FEDE45-BC1A-4599-BD68-09E23FA9BFA2}" type="slidenum">
              <a:rPr kumimoji="1" lang="ja-JP" altLang="en-US" smtClean="0"/>
              <a:t>‹#›</a:t>
            </a:fld>
            <a:endParaRPr kumimoji="1" lang="ja-JP" altLang="en-US"/>
          </a:p>
        </p:txBody>
      </p:sp>
    </p:spTree>
    <p:extLst>
      <p:ext uri="{BB962C8B-B14F-4D97-AF65-F5344CB8AC3E}">
        <p14:creationId xmlns:p14="http://schemas.microsoft.com/office/powerpoint/2010/main" val="3025363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1057"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58"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9"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60"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61" name="Date Placeholder 6"/>
          <p:cNvSpPr>
            <a:spLocks noGrp="1"/>
          </p:cNvSpPr>
          <p:nvPr>
            <p:ph type="dt" sz="half" idx="10"/>
          </p:nvPr>
        </p:nvSpPr>
        <p:spPr/>
        <p:txBody>
          <a:bodyPr/>
          <a:lstStyle/>
          <a:p>
            <a:fld id="{D92EDD97-7361-43B0-A028-2C961C59CBC1}" type="datetimeFigureOut">
              <a:rPr kumimoji="1" lang="ja-JP" altLang="en-US" smtClean="0"/>
              <a:t>2022/3/9</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24FEDE45-BC1A-4599-BD68-09E23FA9BFA2}" type="slidenum">
              <a:rPr kumimoji="1" lang="ja-JP" altLang="en-US" smtClean="0"/>
              <a:t>‹#›</a:t>
            </a:fld>
            <a:endParaRPr kumimoji="1" lang="ja-JP" altLang="en-US"/>
          </a:p>
        </p:txBody>
      </p:sp>
    </p:spTree>
    <p:extLst>
      <p:ext uri="{BB962C8B-B14F-4D97-AF65-F5344CB8AC3E}">
        <p14:creationId xmlns:p14="http://schemas.microsoft.com/office/powerpoint/2010/main" val="2501026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smtClean="0"/>
              <a:t>マスター タイトルの書式設定</a:t>
            </a:r>
            <a:endParaRPr lang="en-US" dirty="0"/>
          </a:p>
        </p:txBody>
      </p:sp>
      <p:sp>
        <p:nvSpPr>
          <p:cNvPr id="1066" name="Date Placeholder 2"/>
          <p:cNvSpPr>
            <a:spLocks noGrp="1"/>
          </p:cNvSpPr>
          <p:nvPr>
            <p:ph type="dt" sz="half" idx="10"/>
          </p:nvPr>
        </p:nvSpPr>
        <p:spPr/>
        <p:txBody>
          <a:bodyPr/>
          <a:lstStyle/>
          <a:p>
            <a:fld id="{D92EDD97-7361-43B0-A028-2C961C59CBC1}" type="datetimeFigureOut">
              <a:rPr kumimoji="1" lang="ja-JP" altLang="en-US" smtClean="0"/>
              <a:t>2022/3/9</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24FEDE45-BC1A-4599-BD68-09E23FA9BFA2}" type="slidenum">
              <a:rPr kumimoji="1" lang="ja-JP" altLang="en-US" smtClean="0"/>
              <a:t>‹#›</a:t>
            </a:fld>
            <a:endParaRPr kumimoji="1" lang="ja-JP" altLang="en-US"/>
          </a:p>
        </p:txBody>
      </p:sp>
    </p:spTree>
    <p:extLst>
      <p:ext uri="{BB962C8B-B14F-4D97-AF65-F5344CB8AC3E}">
        <p14:creationId xmlns:p14="http://schemas.microsoft.com/office/powerpoint/2010/main" val="58294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D92EDD97-7361-43B0-A028-2C961C59CBC1}" type="datetimeFigureOut">
              <a:rPr kumimoji="1" lang="ja-JP" altLang="en-US" smtClean="0"/>
              <a:t>2022/3/9</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24FEDE45-BC1A-4599-BD68-09E23FA9BFA2}" type="slidenum">
              <a:rPr kumimoji="1" lang="ja-JP" altLang="en-US" smtClean="0"/>
              <a:t>‹#›</a:t>
            </a:fld>
            <a:endParaRPr kumimoji="1" lang="ja-JP" altLang="en-US"/>
          </a:p>
        </p:txBody>
      </p:sp>
    </p:spTree>
    <p:extLst>
      <p:ext uri="{BB962C8B-B14F-4D97-AF65-F5344CB8AC3E}">
        <p14:creationId xmlns:p14="http://schemas.microsoft.com/office/powerpoint/2010/main" val="1884661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1075"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76"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1077" name="Date Placeholder 4"/>
          <p:cNvSpPr>
            <a:spLocks noGrp="1"/>
          </p:cNvSpPr>
          <p:nvPr>
            <p:ph type="dt" sz="half" idx="10"/>
          </p:nvPr>
        </p:nvSpPr>
        <p:spPr/>
        <p:txBody>
          <a:bodyPr/>
          <a:lstStyle/>
          <a:p>
            <a:fld id="{D92EDD97-7361-43B0-A028-2C961C59CBC1}" type="datetimeFigureOut">
              <a:rPr kumimoji="1" lang="ja-JP" altLang="en-US" smtClean="0"/>
              <a:t>2022/3/9</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24FEDE45-BC1A-4599-BD68-09E23FA9BFA2}" type="slidenum">
              <a:rPr kumimoji="1" lang="ja-JP" altLang="en-US" smtClean="0"/>
              <a:t>‹#›</a:t>
            </a:fld>
            <a:endParaRPr kumimoji="1" lang="ja-JP" altLang="en-US"/>
          </a:p>
        </p:txBody>
      </p:sp>
    </p:spTree>
    <p:extLst>
      <p:ext uri="{BB962C8B-B14F-4D97-AF65-F5344CB8AC3E}">
        <p14:creationId xmlns:p14="http://schemas.microsoft.com/office/powerpoint/2010/main" val="1649654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1082"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1083"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1084" name="Date Placeholder 4"/>
          <p:cNvSpPr>
            <a:spLocks noGrp="1"/>
          </p:cNvSpPr>
          <p:nvPr>
            <p:ph type="dt" sz="half" idx="10"/>
          </p:nvPr>
        </p:nvSpPr>
        <p:spPr/>
        <p:txBody>
          <a:bodyPr/>
          <a:lstStyle/>
          <a:p>
            <a:fld id="{D92EDD97-7361-43B0-A028-2C961C59CBC1}" type="datetimeFigureOut">
              <a:rPr kumimoji="1" lang="ja-JP" altLang="en-US" smtClean="0"/>
              <a:t>2022/3/9</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24FEDE45-BC1A-4599-BD68-09E23FA9BFA2}" type="slidenum">
              <a:rPr kumimoji="1" lang="ja-JP" altLang="en-US" smtClean="0"/>
              <a:t>‹#›</a:t>
            </a:fld>
            <a:endParaRPr kumimoji="1" lang="ja-JP" altLang="en-US"/>
          </a:p>
        </p:txBody>
      </p:sp>
    </p:spTree>
    <p:extLst>
      <p:ext uri="{BB962C8B-B14F-4D97-AF65-F5344CB8AC3E}">
        <p14:creationId xmlns:p14="http://schemas.microsoft.com/office/powerpoint/2010/main" val="3307839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1026"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2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2EDD97-7361-43B0-A028-2C961C59CBC1}" type="datetimeFigureOut">
              <a:rPr kumimoji="1" lang="ja-JP" altLang="en-US" smtClean="0"/>
              <a:t>2022/3/9</a:t>
            </a:fld>
            <a:endParaRPr kumimoji="1" lang="ja-JP" altLang="en-US"/>
          </a:p>
        </p:txBody>
      </p:sp>
      <p:sp>
        <p:nvSpPr>
          <p:cNvPr id="1028"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EDE45-BC1A-4599-BD68-09E23FA9BFA2}" type="slidenum">
              <a:rPr kumimoji="1" lang="ja-JP" altLang="en-US" smtClean="0"/>
              <a:t>‹#›</a:t>
            </a:fld>
            <a:endParaRPr kumimoji="1" lang="ja-JP" altLang="en-US"/>
          </a:p>
        </p:txBody>
      </p:sp>
    </p:spTree>
    <p:extLst>
      <p:ext uri="{BB962C8B-B14F-4D97-AF65-F5344CB8AC3E}">
        <p14:creationId xmlns:p14="http://schemas.microsoft.com/office/powerpoint/2010/main" val="11285393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タイトル 1"/>
          <p:cNvSpPr txBox="1"/>
          <p:nvPr/>
        </p:nvSpPr>
        <p:spPr>
          <a:xfrm>
            <a:off x="402261" y="1"/>
            <a:ext cx="8509509" cy="321406"/>
          </a:xfrm>
          <a:prstGeom prst="rect">
            <a:avLst/>
          </a:prstGeom>
          <a:solidFill>
            <a:schemeClr val="accent1">
              <a:lumMod val="40000"/>
              <a:lumOff val="6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smtClean="0">
                <a:latin typeface="ＭＳ Ｐゴシック" panose="020B0600070205080204" pitchFamily="50" charset="-128"/>
                <a:ea typeface="ＭＳ Ｐゴシック" panose="020B0600070205080204" pitchFamily="50" charset="-128"/>
              </a:rPr>
              <a:t>水際措置</a:t>
            </a:r>
            <a:r>
              <a:rPr lang="ja-JP" altLang="en-US" sz="1800" dirty="0">
                <a:latin typeface="ＭＳ Ｐゴシック" panose="020B0600070205080204" pitchFamily="50" charset="-128"/>
                <a:ea typeface="ＭＳ Ｐゴシック" panose="020B0600070205080204" pitchFamily="50" charset="-128"/>
              </a:rPr>
              <a:t>に係る指定国・</a:t>
            </a:r>
            <a:r>
              <a:rPr lang="ja-JP" altLang="en-US" sz="1800" dirty="0" smtClean="0">
                <a:latin typeface="ＭＳ Ｐゴシック" panose="020B0600070205080204" pitchFamily="50" charset="-128"/>
                <a:ea typeface="ＭＳ Ｐゴシック" panose="020B0600070205080204" pitchFamily="50" charset="-128"/>
              </a:rPr>
              <a:t>地域一覧</a:t>
            </a:r>
            <a:endParaRPr lang="ja-JP" altLang="en-US" sz="1800" dirty="0">
              <a:latin typeface="ＭＳ Ｐゴシック" panose="020B0600070205080204" pitchFamily="50" charset="-128"/>
              <a:ea typeface="ＭＳ Ｐゴシック" panose="020B0600070205080204" pitchFamily="50" charset="-128"/>
            </a:endParaRPr>
          </a:p>
        </p:txBody>
      </p:sp>
      <p:sp>
        <p:nvSpPr>
          <p:cNvPr id="1109" name="正方形/長方形 7"/>
          <p:cNvSpPr/>
          <p:nvPr/>
        </p:nvSpPr>
        <p:spPr>
          <a:xfrm>
            <a:off x="6765007" y="23529"/>
            <a:ext cx="2208579" cy="276999"/>
          </a:xfrm>
          <a:prstGeom prst="rect">
            <a:avLst/>
          </a:prstGeom>
        </p:spPr>
        <p:txBody>
          <a:bodyPr wrap="square">
            <a:spAutoFit/>
          </a:bodyPr>
          <a:lstStyle/>
          <a:p>
            <a:pPr algn="ctr"/>
            <a:r>
              <a:rPr lang="ja-JP" altLang="en-US" sz="1200" b="1" dirty="0" smtClean="0">
                <a:latin typeface="ＭＳ ゴシック" panose="020B0609070205080204" pitchFamily="49" charset="-128"/>
                <a:ea typeface="ＭＳ ゴシック" panose="020B0609070205080204" pitchFamily="49" charset="-128"/>
                <a:cs typeface="Courier New" panose="02070309020205020404" pitchFamily="49" charset="0"/>
              </a:rPr>
              <a:t>令和４年３月９日時点</a:t>
            </a:r>
            <a:endParaRPr lang="ja-JP" altLang="ja-JP" sz="1200" b="1" dirty="0">
              <a:latin typeface="ＭＳ ゴシック" panose="020B0609070205080204" pitchFamily="49" charset="-128"/>
              <a:ea typeface="ＭＳ ゴシック" panose="020B0609070205080204" pitchFamily="49" charset="-128"/>
              <a:cs typeface="Courier New" panose="02070309020205020404" pitchFamily="49" charset="0"/>
            </a:endParaRPr>
          </a:p>
        </p:txBody>
      </p:sp>
      <p:sp>
        <p:nvSpPr>
          <p:cNvPr id="1110" name="正方形/長方形 9"/>
          <p:cNvSpPr/>
          <p:nvPr/>
        </p:nvSpPr>
        <p:spPr>
          <a:xfrm>
            <a:off x="7738210" y="239164"/>
            <a:ext cx="1253068" cy="369332"/>
          </a:xfrm>
          <a:prstGeom prst="rect">
            <a:avLst/>
          </a:prstGeom>
        </p:spPr>
        <p:txBody>
          <a:bodyPr wrap="square">
            <a:spAutoFit/>
          </a:bodyPr>
          <a:lstStyle/>
          <a:p>
            <a:endParaRPr lang="ja-JP" altLang="ja-JP" dirty="0">
              <a:latin typeface="ＭＳ ゴシック" panose="020B0609070205080204" pitchFamily="49" charset="-128"/>
              <a:ea typeface="ＭＳ ゴシック" panose="020B0609070205080204" pitchFamily="49" charset="-128"/>
              <a:cs typeface="Courier New" panose="02070309020205020404" pitchFamily="49" charset="0"/>
            </a:endParaRPr>
          </a:p>
        </p:txBody>
      </p:sp>
      <p:grpSp>
        <p:nvGrpSpPr>
          <p:cNvPr id="3" name="グループ化 2"/>
          <p:cNvGrpSpPr/>
          <p:nvPr/>
        </p:nvGrpSpPr>
        <p:grpSpPr>
          <a:xfrm>
            <a:off x="32274" y="715451"/>
            <a:ext cx="9052876" cy="1054202"/>
            <a:chOff x="-71460" y="1498824"/>
            <a:chExt cx="9052876" cy="1454443"/>
          </a:xfrm>
        </p:grpSpPr>
        <p:sp>
          <p:nvSpPr>
            <p:cNvPr id="1111" name="テキスト ボックス 2"/>
            <p:cNvSpPr txBox="1"/>
            <p:nvPr/>
          </p:nvSpPr>
          <p:spPr>
            <a:xfrm>
              <a:off x="-71460" y="1934160"/>
              <a:ext cx="9052876" cy="1019107"/>
            </a:xfrm>
            <a:prstGeom prst="rect">
              <a:avLst/>
            </a:prstGeom>
            <a:noFill/>
            <a:ln>
              <a:solidFill>
                <a:srgbClr val="0070C0"/>
              </a:solidFill>
            </a:ln>
          </p:spPr>
          <p:txBody>
            <a:bodyPr wrap="square" rtlCol="0">
              <a:spAutoFit/>
            </a:bodyPr>
            <a:lstStyle/>
            <a:p>
              <a:r>
                <a:rPr kumimoji="1" lang="ja-JP" altLang="en-US" sz="1400" dirty="0">
                  <a:latin typeface="ＭＳ Ｐゴシック" panose="020B0600070205080204" pitchFamily="50" charset="-128"/>
                  <a:ea typeface="ＭＳ Ｐゴシック" panose="020B0600070205080204" pitchFamily="50" charset="-128"/>
                </a:rPr>
                <a:t>　</a:t>
              </a:r>
              <a:r>
                <a:rPr kumimoji="1" lang="en-US" altLang="ja-JP" sz="1400" dirty="0">
                  <a:latin typeface="ＭＳ Ｐゴシック" panose="020B0600070205080204" pitchFamily="50" charset="-128"/>
                  <a:ea typeface="ＭＳ Ｐゴシック" panose="020B0600070205080204" pitchFamily="50" charset="-128"/>
                </a:rPr>
                <a:t>【</a:t>
              </a:r>
              <a:r>
                <a:rPr kumimoji="1" lang="ja-JP" altLang="en-US" sz="1400" dirty="0" smtClean="0">
                  <a:latin typeface="ＭＳ Ｐゴシック" panose="020B0600070205080204" pitchFamily="50" charset="-128"/>
                  <a:ea typeface="ＭＳ Ｐゴシック" panose="020B0600070205080204" pitchFamily="50" charset="-128"/>
                </a:rPr>
                <a:t>３月１０日</a:t>
              </a:r>
              <a:r>
                <a:rPr kumimoji="1" lang="ja-JP" altLang="en-US" sz="1400" dirty="0">
                  <a:latin typeface="ＭＳ Ｐゴシック" panose="020B0600070205080204" pitchFamily="50" charset="-128"/>
                  <a:ea typeface="ＭＳ Ｐゴシック" panose="020B0600070205080204" pitchFamily="50" charset="-128"/>
                </a:rPr>
                <a:t>午前０時以降適用開始</a:t>
              </a:r>
              <a:r>
                <a:rPr kumimoji="1" lang="en-US" altLang="ja-JP" sz="1400" dirty="0">
                  <a:latin typeface="ＭＳ Ｐゴシック" panose="020B0600070205080204" pitchFamily="50" charset="-128"/>
                  <a:ea typeface="ＭＳ Ｐゴシック" panose="020B0600070205080204" pitchFamily="50" charset="-128"/>
                </a:rPr>
                <a:t>】</a:t>
              </a:r>
              <a:r>
                <a:rPr kumimoji="1" lang="ja-JP" altLang="en-US" sz="1400" dirty="0">
                  <a:latin typeface="ＭＳ Ｐゴシック" panose="020B0600070205080204" pitchFamily="50" charset="-128"/>
                  <a:ea typeface="ＭＳ Ｐゴシック" panose="020B0600070205080204" pitchFamily="50" charset="-128"/>
                </a:rPr>
                <a:t> </a:t>
              </a:r>
              <a:endParaRPr kumimoji="1" lang="en-US" altLang="ja-JP" sz="1400" dirty="0" smtClean="0">
                <a:latin typeface="ＭＳ Ｐゴシック" panose="020B0600070205080204" pitchFamily="50" charset="-128"/>
                <a:ea typeface="ＭＳ Ｐゴシック" panose="020B0600070205080204" pitchFamily="50" charset="-128"/>
              </a:endParaRPr>
            </a:p>
            <a:p>
              <a:r>
                <a:rPr kumimoji="1" lang="ja-JP" altLang="en-US" sz="1400" dirty="0" smtClean="0">
                  <a:latin typeface="ＭＳ Ｐゴシック" panose="020B0600070205080204" pitchFamily="50" charset="-128"/>
                  <a:ea typeface="ＭＳ Ｐゴシック" panose="020B0600070205080204" pitchFamily="50" charset="-128"/>
                </a:rPr>
                <a:t>　</a:t>
              </a:r>
              <a:r>
                <a:rPr kumimoji="1" lang="ja-JP" altLang="en-US" sz="1400" dirty="0">
                  <a:latin typeface="ＭＳ Ｐゴシック" panose="020B0600070205080204" pitchFamily="50" charset="-128"/>
                  <a:ea typeface="ＭＳ Ｐゴシック" panose="020B0600070205080204" pitchFamily="50" charset="-128"/>
                </a:rPr>
                <a:t>　３日間待機　→　待機なし　　 </a:t>
              </a:r>
              <a:r>
                <a:rPr kumimoji="1" lang="ja-JP" altLang="en-US" sz="1400" dirty="0" smtClean="0">
                  <a:latin typeface="ＭＳ Ｐゴシック" panose="020B0600070205080204" pitchFamily="50" charset="-128"/>
                  <a:ea typeface="ＭＳ Ｐゴシック" panose="020B0600070205080204" pitchFamily="50" charset="-128"/>
                </a:rPr>
                <a:t>：</a:t>
              </a:r>
              <a:r>
                <a:rPr kumimoji="1" lang="ja-JP" altLang="en-US" sz="1400" dirty="0">
                  <a:latin typeface="ＭＳ Ｐゴシック" panose="020B0600070205080204" pitchFamily="50" charset="-128"/>
                  <a:ea typeface="ＭＳ Ｐゴシック" panose="020B0600070205080204" pitchFamily="50" charset="-128"/>
                </a:rPr>
                <a:t>　</a:t>
              </a:r>
              <a:r>
                <a:rPr kumimoji="1" lang="ja-JP" altLang="en-US" sz="1400" dirty="0" smtClean="0">
                  <a:latin typeface="ＭＳ Ｐゴシック" panose="020B0600070205080204" pitchFamily="50" charset="-128"/>
                  <a:ea typeface="ＭＳ Ｐゴシック" panose="020B0600070205080204" pitchFamily="50" charset="-128"/>
                </a:rPr>
                <a:t>ウズベキスタン、カンボジア、スイス、スウェーデン、バングラデシュ、</a:t>
              </a:r>
              <a:endParaRPr kumimoji="1" lang="en-US" altLang="ja-JP" sz="1400" dirty="0" smtClean="0">
                <a:latin typeface="ＭＳ Ｐゴシック" panose="020B0600070205080204" pitchFamily="50" charset="-128"/>
                <a:ea typeface="ＭＳ Ｐゴシック" panose="020B0600070205080204" pitchFamily="50" charset="-128"/>
              </a:endParaRPr>
            </a:p>
            <a:p>
              <a:r>
                <a:rPr kumimoji="1" lang="en-US" altLang="ja-JP" sz="1400" dirty="0">
                  <a:latin typeface="ＭＳ Ｐゴシック" panose="020B0600070205080204" pitchFamily="50" charset="-128"/>
                  <a:ea typeface="ＭＳ Ｐゴシック" panose="020B0600070205080204" pitchFamily="50" charset="-128"/>
                </a:rPr>
                <a:t>	</a:t>
              </a:r>
              <a:r>
                <a:rPr kumimoji="1" lang="en-US" altLang="ja-JP" sz="1400" dirty="0" smtClean="0">
                  <a:latin typeface="ＭＳ Ｐゴシック" panose="020B0600070205080204" pitchFamily="50" charset="-128"/>
                  <a:ea typeface="ＭＳ Ｐゴシック" panose="020B0600070205080204" pitchFamily="50" charset="-128"/>
                </a:rPr>
                <a:t>				</a:t>
              </a:r>
              <a:r>
                <a:rPr kumimoji="1" lang="ja-JP" altLang="en-US" sz="1400" dirty="0" smtClean="0">
                  <a:latin typeface="ＭＳ Ｐゴシック" panose="020B0600070205080204" pitchFamily="50" charset="-128"/>
                  <a:ea typeface="ＭＳ Ｐゴシック" panose="020B0600070205080204" pitchFamily="50" charset="-128"/>
                </a:rPr>
                <a:t>　　  ブラジル（パラナ州）、ペルー、メキシコ、モルディブ</a:t>
              </a:r>
              <a:endParaRPr kumimoji="1" lang="en-US" altLang="ja-JP" sz="1400" dirty="0" smtClean="0">
                <a:latin typeface="ＭＳ Ｐゴシック" panose="020B0600070205080204" pitchFamily="50" charset="-128"/>
                <a:ea typeface="ＭＳ Ｐゴシック" panose="020B0600070205080204" pitchFamily="50" charset="-128"/>
              </a:endParaRPr>
            </a:p>
          </p:txBody>
        </p:sp>
        <p:sp>
          <p:nvSpPr>
            <p:cNvPr id="1112" name="テキスト ボックス 5"/>
            <p:cNvSpPr txBox="1"/>
            <p:nvPr/>
          </p:nvSpPr>
          <p:spPr>
            <a:xfrm>
              <a:off x="-71460" y="1498824"/>
              <a:ext cx="6112048" cy="424629"/>
            </a:xfrm>
            <a:prstGeom prst="rect">
              <a:avLst/>
            </a:prstGeom>
            <a:solidFill>
              <a:schemeClr val="accent1">
                <a:lumMod val="40000"/>
                <a:lumOff val="60000"/>
              </a:schemeClr>
            </a:solidFill>
            <a:ln>
              <a:solidFill>
                <a:srgbClr val="0070C0"/>
              </a:solidFill>
            </a:ln>
          </p:spPr>
          <p:txBody>
            <a:bodyPr wrap="square" rtlCol="0">
              <a:spAutoFit/>
            </a:bodyPr>
            <a:lstStyle/>
            <a:p>
              <a:r>
                <a:rPr kumimoji="1" lang="ja-JP" altLang="en-US" sz="1400" b="1" dirty="0"/>
                <a:t>１　</a:t>
              </a:r>
              <a:r>
                <a:rPr kumimoji="1" lang="ja-JP" altLang="en-US" sz="1400" b="1" dirty="0" smtClean="0"/>
                <a:t>３月９</a:t>
              </a:r>
              <a:r>
                <a:rPr kumimoji="1" lang="ja-JP" altLang="en-US" sz="1400" b="1" dirty="0" smtClean="0">
                  <a:latin typeface="游ゴシック 本文"/>
                </a:rPr>
                <a:t>日付けの追加指定：検疫所の宿泊施設での待機期間の変更</a:t>
              </a:r>
              <a:endParaRPr kumimoji="1" lang="en-US" altLang="ja-JP" sz="1400" b="1" dirty="0">
                <a:latin typeface="ＭＳ Ｐゴシック" panose="020B0600070205080204" pitchFamily="50" charset="-128"/>
                <a:ea typeface="ＭＳ Ｐゴシック" panose="020B0600070205080204" pitchFamily="50" charset="-128"/>
              </a:endParaRPr>
            </a:p>
          </p:txBody>
        </p:sp>
      </p:grpSp>
      <p:sp>
        <p:nvSpPr>
          <p:cNvPr id="1113" name="テキスト ボックス 6"/>
          <p:cNvSpPr txBox="1"/>
          <p:nvPr/>
        </p:nvSpPr>
        <p:spPr>
          <a:xfrm>
            <a:off x="32274" y="2492686"/>
            <a:ext cx="3402302" cy="307777"/>
          </a:xfrm>
          <a:prstGeom prst="rect">
            <a:avLst/>
          </a:prstGeom>
          <a:solidFill>
            <a:schemeClr val="accent1">
              <a:lumMod val="40000"/>
              <a:lumOff val="60000"/>
            </a:schemeClr>
          </a:solidFill>
          <a:ln>
            <a:solidFill>
              <a:srgbClr val="0070C0"/>
            </a:solidFill>
          </a:ln>
        </p:spPr>
        <p:txBody>
          <a:bodyPr wrap="square" rtlCol="0">
            <a:spAutoFit/>
          </a:bodyPr>
          <a:lstStyle/>
          <a:p>
            <a:r>
              <a:rPr kumimoji="1" lang="ja-JP" altLang="en-US" sz="1400" b="1" dirty="0" smtClean="0"/>
              <a:t>２　水際措置に係る指定国・地域一覧</a:t>
            </a:r>
            <a:endParaRPr kumimoji="1" lang="ja-JP" altLang="en-US" sz="1400" b="1" dirty="0"/>
          </a:p>
        </p:txBody>
      </p:sp>
      <p:sp>
        <p:nvSpPr>
          <p:cNvPr id="1108" name="正方形/長方形 4"/>
          <p:cNvSpPr/>
          <p:nvPr/>
        </p:nvSpPr>
        <p:spPr>
          <a:xfrm>
            <a:off x="36096" y="2808839"/>
            <a:ext cx="9052876" cy="3708708"/>
          </a:xfrm>
          <a:prstGeom prst="rect">
            <a:avLst/>
          </a:prstGeom>
          <a:ln>
            <a:solidFill>
              <a:srgbClr val="0070C0"/>
            </a:solidFill>
          </a:ln>
        </p:spPr>
        <p:txBody>
          <a:bodyPr wrap="square">
            <a:spAutoFit/>
          </a:bodyPr>
          <a:lstStyle/>
          <a:p>
            <a:pPr algn="just"/>
            <a:r>
              <a:rPr lang="ja-JP" altLang="en-US" sz="1400" b="1" dirty="0" smtClean="0">
                <a:latin typeface="ＭＳ Ｐゴシック" panose="020B0600070205080204" pitchFamily="50" charset="-128"/>
                <a:ea typeface="ＭＳ Ｐゴシック" panose="020B0600070205080204" pitchFamily="50" charset="-128"/>
              </a:rPr>
              <a:t>（</a:t>
            </a:r>
            <a:r>
              <a:rPr lang="ja-JP" altLang="en-US" sz="1400" b="1" dirty="0">
                <a:latin typeface="ＭＳ Ｐゴシック" panose="020B0600070205080204" pitchFamily="50" charset="-128"/>
                <a:ea typeface="ＭＳ Ｐゴシック" panose="020B0600070205080204" pitchFamily="50" charset="-128"/>
              </a:rPr>
              <a:t>１）検疫所の宿泊施設で</a:t>
            </a:r>
            <a:r>
              <a:rPr lang="ja-JP" altLang="en-US" sz="1400" b="1" dirty="0" smtClean="0">
                <a:latin typeface="ＭＳ Ｐゴシック" panose="020B0600070205080204" pitchFamily="50" charset="-128"/>
                <a:ea typeface="ＭＳ Ｐゴシック" panose="020B0600070205080204" pitchFamily="50" charset="-128"/>
              </a:rPr>
              <a:t>の１</a:t>
            </a:r>
            <a:r>
              <a:rPr lang="ja-JP" altLang="en-US" sz="1400" b="1" dirty="0">
                <a:latin typeface="ＭＳ Ｐゴシック" panose="020B0600070205080204" pitchFamily="50" charset="-128"/>
                <a:ea typeface="ＭＳ Ｐゴシック" panose="020B0600070205080204" pitchFamily="50" charset="-128"/>
              </a:rPr>
              <a:t>０</a:t>
            </a:r>
            <a:r>
              <a:rPr lang="ja-JP" altLang="en-US" sz="1400" b="1" dirty="0" smtClean="0">
                <a:latin typeface="ＭＳ Ｐゴシック" panose="020B0600070205080204" pitchFamily="50" charset="-128"/>
                <a:ea typeface="ＭＳ Ｐゴシック" panose="020B0600070205080204" pitchFamily="50" charset="-128"/>
              </a:rPr>
              <a:t>日間待機措置</a:t>
            </a:r>
            <a:r>
              <a:rPr lang="ja-JP" altLang="en-US" sz="1400" b="1" dirty="0">
                <a:latin typeface="ＭＳ Ｐゴシック" panose="020B0600070205080204" pitchFamily="50" charset="-128"/>
                <a:ea typeface="ＭＳ Ｐゴシック" panose="020B0600070205080204" pitchFamily="50" charset="-128"/>
              </a:rPr>
              <a:t>の対象国・</a:t>
            </a:r>
            <a:r>
              <a:rPr lang="ja-JP" altLang="en-US" sz="1400" b="1" dirty="0" smtClean="0">
                <a:latin typeface="ＭＳ Ｐゴシック" panose="020B0600070205080204" pitchFamily="50" charset="-128"/>
                <a:ea typeface="ＭＳ Ｐゴシック" panose="020B0600070205080204" pitchFamily="50" charset="-128"/>
              </a:rPr>
              <a:t>地域（</a:t>
            </a:r>
            <a:r>
              <a:rPr lang="ja-JP" altLang="en-US" sz="1400" b="1" dirty="0">
                <a:latin typeface="ＭＳ Ｐゴシック" panose="020B0600070205080204" pitchFamily="50" charset="-128"/>
                <a:ea typeface="ＭＳ Ｐゴシック" panose="020B0600070205080204" pitchFamily="50" charset="-128"/>
              </a:rPr>
              <a:t>０</a:t>
            </a:r>
            <a:r>
              <a:rPr lang="ja-JP" altLang="en-US" sz="1400" b="1" dirty="0" smtClean="0">
                <a:latin typeface="ＭＳ Ｐゴシック" panose="020B0600070205080204" pitchFamily="50" charset="-128"/>
                <a:ea typeface="ＭＳ Ｐゴシック" panose="020B0600070205080204" pitchFamily="50" charset="-128"/>
              </a:rPr>
              <a:t>か国）</a:t>
            </a:r>
            <a:endParaRPr lang="en-US" altLang="ja-JP" sz="1400" b="1" dirty="0" smtClean="0">
              <a:latin typeface="ＭＳ Ｐゴシック" panose="020B0600070205080204" pitchFamily="50" charset="-128"/>
              <a:ea typeface="ＭＳ Ｐゴシック" panose="020B0600070205080204" pitchFamily="50" charset="-128"/>
            </a:endParaRPr>
          </a:p>
          <a:p>
            <a:pPr algn="just"/>
            <a:r>
              <a:rPr lang="ja-JP" altLang="en-US" sz="1200" dirty="0" smtClean="0">
                <a:solidFill>
                  <a:srgbClr val="FF0000"/>
                </a:solidFill>
                <a:latin typeface="ＭＳ Ｐゴシック" panose="020B0600070205080204" pitchFamily="50" charset="-128"/>
                <a:ea typeface="ＭＳ Ｐゴシック" panose="020B0600070205080204" pitchFamily="50" charset="-128"/>
              </a:rPr>
              <a:t>　</a:t>
            </a:r>
            <a:endParaRPr lang="en-US" altLang="ja-JP" sz="1200" dirty="0" smtClean="0">
              <a:solidFill>
                <a:srgbClr val="FF0000"/>
              </a:solidFill>
              <a:latin typeface="ＭＳ Ｐゴシック" panose="020B0600070205080204" pitchFamily="50" charset="-128"/>
              <a:ea typeface="ＭＳ Ｐゴシック" panose="020B0600070205080204" pitchFamily="50" charset="-128"/>
            </a:endParaRPr>
          </a:p>
          <a:p>
            <a:pPr algn="just"/>
            <a:endParaRPr lang="en-US" altLang="ja-JP" sz="800" b="1" dirty="0" smtClean="0">
              <a:latin typeface="ＭＳ Ｐゴシック" panose="020B0600070205080204" pitchFamily="50" charset="-128"/>
              <a:ea typeface="ＭＳ Ｐゴシック" panose="020B0600070205080204" pitchFamily="50" charset="-128"/>
            </a:endParaRPr>
          </a:p>
          <a:p>
            <a:pPr algn="just"/>
            <a:r>
              <a:rPr lang="ja-JP" altLang="en-US" sz="1400" b="1" dirty="0" smtClean="0">
                <a:latin typeface="ＭＳ Ｐゴシック" panose="020B0600070205080204" pitchFamily="50" charset="-128"/>
                <a:ea typeface="ＭＳ Ｐゴシック" panose="020B0600070205080204" pitchFamily="50" charset="-128"/>
              </a:rPr>
              <a:t>（</a:t>
            </a:r>
            <a:r>
              <a:rPr lang="ja-JP" altLang="en-US" sz="1400" b="1" dirty="0">
                <a:latin typeface="ＭＳ Ｐゴシック" panose="020B0600070205080204" pitchFamily="50" charset="-128"/>
                <a:ea typeface="ＭＳ Ｐゴシック" panose="020B0600070205080204" pitchFamily="50" charset="-128"/>
              </a:rPr>
              <a:t>２）検疫所の宿泊施設での６日間</a:t>
            </a:r>
            <a:r>
              <a:rPr lang="ja-JP" altLang="en-US" sz="1400" b="1" dirty="0" smtClean="0">
                <a:latin typeface="ＭＳ Ｐゴシック" panose="020B0600070205080204" pitchFamily="50" charset="-128"/>
                <a:ea typeface="ＭＳ Ｐゴシック" panose="020B0600070205080204" pitchFamily="50" charset="-128"/>
              </a:rPr>
              <a:t>待機措置</a:t>
            </a:r>
            <a:r>
              <a:rPr lang="ja-JP" altLang="en-US" sz="1400" b="1" dirty="0">
                <a:latin typeface="ＭＳ Ｐゴシック" panose="020B0600070205080204" pitchFamily="50" charset="-128"/>
                <a:ea typeface="ＭＳ Ｐゴシック" panose="020B0600070205080204" pitchFamily="50" charset="-128"/>
              </a:rPr>
              <a:t>の対象国・</a:t>
            </a:r>
            <a:r>
              <a:rPr lang="ja-JP" altLang="en-US" sz="1400" b="1" dirty="0" smtClean="0">
                <a:latin typeface="ＭＳ Ｐゴシック" panose="020B0600070205080204" pitchFamily="50" charset="-128"/>
                <a:ea typeface="ＭＳ Ｐゴシック" panose="020B0600070205080204" pitchFamily="50" charset="-128"/>
              </a:rPr>
              <a:t>地域（０か国）</a:t>
            </a:r>
            <a:endParaRPr lang="en-US" altLang="ja-JP" sz="1400" b="1" dirty="0" smtClean="0">
              <a:latin typeface="ＭＳ Ｐゴシック" panose="020B0600070205080204" pitchFamily="50" charset="-128"/>
              <a:ea typeface="ＭＳ Ｐゴシック" panose="020B0600070205080204" pitchFamily="50" charset="-128"/>
            </a:endParaRPr>
          </a:p>
          <a:p>
            <a:pPr algn="just"/>
            <a:endParaRPr lang="en-US" altLang="ja-JP" sz="1200" b="1" dirty="0">
              <a:latin typeface="ＭＳ Ｐゴシック" panose="020B0600070205080204" pitchFamily="50" charset="-128"/>
              <a:ea typeface="ＭＳ Ｐゴシック" panose="020B0600070205080204" pitchFamily="50" charset="-128"/>
            </a:endParaRPr>
          </a:p>
          <a:p>
            <a:endParaRPr lang="en-US" altLang="ja-JP" sz="1200" b="1" dirty="0">
              <a:latin typeface="ＭＳ Ｐゴシック" panose="020B0600070205080204" pitchFamily="50" charset="-128"/>
              <a:ea typeface="ＭＳ Ｐゴシック" panose="020B0600070205080204" pitchFamily="50" charset="-128"/>
            </a:endParaRPr>
          </a:p>
          <a:p>
            <a:r>
              <a:rPr lang="ja-JP" altLang="en-US" sz="1400" b="1" dirty="0" smtClean="0">
                <a:latin typeface="ＭＳ Ｐゴシック" panose="020B0600070205080204" pitchFamily="50" charset="-128"/>
                <a:ea typeface="ＭＳ Ｐゴシック" panose="020B0600070205080204" pitchFamily="50" charset="-128"/>
              </a:rPr>
              <a:t>（</a:t>
            </a:r>
            <a:r>
              <a:rPr lang="ja-JP" altLang="en-US" sz="1400" b="1" dirty="0">
                <a:latin typeface="ＭＳ Ｐゴシック" panose="020B0600070205080204" pitchFamily="50" charset="-128"/>
                <a:ea typeface="ＭＳ Ｐゴシック" panose="020B0600070205080204" pitchFamily="50" charset="-128"/>
              </a:rPr>
              <a:t>３）検疫所の宿泊施設での３日間待機</a:t>
            </a:r>
            <a:r>
              <a:rPr lang="ja-JP" altLang="en-US" sz="1400" b="1" dirty="0" smtClean="0">
                <a:latin typeface="ＭＳ Ｐゴシック" panose="020B0600070205080204" pitchFamily="50" charset="-128"/>
                <a:ea typeface="ＭＳ Ｐゴシック" panose="020B0600070205080204" pitchFamily="50" charset="-128"/>
              </a:rPr>
              <a:t>（</a:t>
            </a:r>
            <a:r>
              <a:rPr lang="en-US" altLang="ja-JP" sz="1400" b="1" dirty="0" smtClean="0">
                <a:latin typeface="ＭＳ Ｐゴシック" panose="020B0600070205080204" pitchFamily="50" charset="-128"/>
                <a:ea typeface="ＭＳ Ｐゴシック" panose="020B0600070205080204" pitchFamily="50" charset="-128"/>
              </a:rPr>
              <a:t>※</a:t>
            </a:r>
            <a:r>
              <a:rPr lang="ja-JP" altLang="en-US" sz="1400" b="1" dirty="0" smtClean="0">
                <a:latin typeface="ＭＳ Ｐゴシック" panose="020B0600070205080204" pitchFamily="50" charset="-128"/>
                <a:ea typeface="ＭＳ Ｐゴシック" panose="020B0600070205080204" pitchFamily="50" charset="-128"/>
              </a:rPr>
              <a:t>）</a:t>
            </a:r>
            <a:r>
              <a:rPr lang="ja-JP" altLang="en-US" sz="1400" b="1" dirty="0">
                <a:latin typeface="ＭＳ Ｐゴシック" panose="020B0600070205080204" pitchFamily="50" charset="-128"/>
                <a:ea typeface="ＭＳ Ｐゴシック" panose="020B0600070205080204" pitchFamily="50" charset="-128"/>
              </a:rPr>
              <a:t>措置の対象国・地域  </a:t>
            </a:r>
            <a:r>
              <a:rPr lang="ja-JP" altLang="en-US" sz="1400" b="1" dirty="0" smtClean="0">
                <a:latin typeface="ＭＳ Ｐゴシック" panose="020B0600070205080204" pitchFamily="50" charset="-128"/>
                <a:ea typeface="ＭＳ Ｐゴシック" panose="020B0600070205080204" pitchFamily="50" charset="-128"/>
              </a:rPr>
              <a:t>（１７か国</a:t>
            </a:r>
            <a:r>
              <a:rPr lang="ja-JP" altLang="en-US" sz="1400" b="1" dirty="0">
                <a:latin typeface="ＭＳ Ｐゴシック" panose="020B0600070205080204" pitchFamily="50" charset="-128"/>
                <a:ea typeface="ＭＳ Ｐゴシック" panose="020B0600070205080204" pitchFamily="50" charset="-128"/>
              </a:rPr>
              <a:t>・地域</a:t>
            </a:r>
            <a:r>
              <a:rPr lang="ja-JP" altLang="en-US" sz="1400" b="1" dirty="0" smtClean="0">
                <a:latin typeface="ＭＳ Ｐゴシック" panose="020B0600070205080204" pitchFamily="50" charset="-128"/>
                <a:ea typeface="ＭＳ Ｐゴシック" panose="020B0600070205080204" pitchFamily="50" charset="-128"/>
              </a:rPr>
              <a:t>）</a:t>
            </a:r>
            <a:endParaRPr lang="ja-JP" altLang="en-US" sz="1400" b="1" dirty="0">
              <a:latin typeface="ＭＳ Ｐゴシック" panose="020B0600070205080204" pitchFamily="50" charset="-128"/>
              <a:ea typeface="ＭＳ Ｐゴシック" panose="020B0600070205080204" pitchFamily="50" charset="-128"/>
            </a:endParaRPr>
          </a:p>
          <a:p>
            <a:endParaRPr lang="en-US" altLang="ja-JP" sz="1200" dirty="0" smtClean="0">
              <a:latin typeface="ＭＳ Ｐゴシック" panose="020B0600070205080204" pitchFamily="50" charset="-128"/>
              <a:ea typeface="ＭＳ Ｐゴシック" panose="020B0600070205080204" pitchFamily="50" charset="-128"/>
            </a:endParaRPr>
          </a:p>
          <a:p>
            <a:endParaRPr lang="en-US" altLang="ja-JP" sz="1200" dirty="0" smtClean="0">
              <a:latin typeface="ＭＳ Ｐゴシック" panose="020B0600070205080204" pitchFamily="50" charset="-128"/>
              <a:ea typeface="ＭＳ Ｐゴシック" panose="020B0600070205080204" pitchFamily="50" charset="-128"/>
            </a:endParaRPr>
          </a:p>
          <a:p>
            <a:endParaRPr lang="en-US" altLang="ja-JP" sz="1400" dirty="0" smtClean="0">
              <a:latin typeface="ＭＳ Ｐゴシック" panose="020B0600070205080204" pitchFamily="50" charset="-128"/>
              <a:ea typeface="ＭＳ Ｐゴシック" panose="020B0600070205080204" pitchFamily="50" charset="-128"/>
            </a:endParaRPr>
          </a:p>
          <a:p>
            <a:endParaRPr lang="en-US" altLang="ja-JP" sz="1400" dirty="0" smtClean="0">
              <a:latin typeface="ＭＳ Ｐゴシック" panose="020B0600070205080204" pitchFamily="50" charset="-128"/>
              <a:ea typeface="ＭＳ Ｐゴシック" panose="020B0600070205080204" pitchFamily="50" charset="-128"/>
            </a:endParaRPr>
          </a:p>
          <a:p>
            <a:endParaRPr lang="en-US" altLang="ja-JP" sz="1400" dirty="0" smtClean="0">
              <a:latin typeface="ＭＳ Ｐゴシック" panose="020B0600070205080204" pitchFamily="50" charset="-128"/>
              <a:ea typeface="ＭＳ Ｐゴシック" panose="020B0600070205080204" pitchFamily="50" charset="-128"/>
            </a:endParaRPr>
          </a:p>
          <a:p>
            <a:endParaRPr lang="en-US" altLang="ja-JP" sz="1400" dirty="0" smtClean="0">
              <a:latin typeface="ＭＳ Ｐゴシック" panose="020B0600070205080204" pitchFamily="50" charset="-128"/>
              <a:ea typeface="ＭＳ Ｐゴシック" panose="020B0600070205080204" pitchFamily="50" charset="-128"/>
            </a:endParaRPr>
          </a:p>
          <a:p>
            <a:endParaRPr lang="en-US" altLang="ja-JP" sz="1400" dirty="0" smtClean="0">
              <a:latin typeface="ＭＳ Ｐゴシック" panose="020B0600070205080204" pitchFamily="50" charset="-128"/>
              <a:ea typeface="ＭＳ Ｐゴシック" panose="020B0600070205080204" pitchFamily="50" charset="-128"/>
            </a:endParaRPr>
          </a:p>
          <a:p>
            <a:endParaRPr lang="en-US" altLang="ja-JP" sz="1100" dirty="0" smtClean="0">
              <a:latin typeface="ＭＳ Ｐゴシック" panose="020B0600070205080204" pitchFamily="50" charset="-128"/>
              <a:ea typeface="ＭＳ Ｐゴシック" panose="020B0600070205080204" pitchFamily="50" charset="-128"/>
            </a:endParaRPr>
          </a:p>
          <a:p>
            <a:endParaRPr lang="en-US" altLang="ja-JP" sz="1100" dirty="0" smtClean="0">
              <a:latin typeface="ＭＳ Ｐゴシック" panose="020B0600070205080204" pitchFamily="50" charset="-128"/>
              <a:ea typeface="ＭＳ Ｐゴシック" panose="020B0600070205080204" pitchFamily="50" charset="-128"/>
            </a:endParaRPr>
          </a:p>
          <a:p>
            <a:endParaRPr lang="en-US" altLang="ja-JP" sz="1100" dirty="0" smtClean="0">
              <a:latin typeface="ＭＳ Ｐゴシック" panose="020B0600070205080204" pitchFamily="50" charset="-128"/>
              <a:ea typeface="ＭＳ Ｐゴシック" panose="020B0600070205080204" pitchFamily="50" charset="-128"/>
            </a:endParaRPr>
          </a:p>
          <a:p>
            <a:endParaRPr lang="en-US" altLang="ja-JP" sz="1100" dirty="0">
              <a:latin typeface="ＭＳ Ｐゴシック" panose="020B0600070205080204" pitchFamily="50" charset="-128"/>
              <a:ea typeface="ＭＳ Ｐゴシック" panose="020B0600070205080204" pitchFamily="50" charset="-128"/>
            </a:endParaRPr>
          </a:p>
          <a:p>
            <a:endParaRPr lang="en-US" altLang="ja-JP" sz="1100" dirty="0" smtClean="0">
              <a:latin typeface="ＭＳ Ｐゴシック" panose="020B0600070205080204" pitchFamily="50" charset="-128"/>
              <a:ea typeface="ＭＳ Ｐゴシック" panose="020B0600070205080204" pitchFamily="50" charset="-128"/>
            </a:endParaRPr>
          </a:p>
        </p:txBody>
      </p:sp>
      <p:sp>
        <p:nvSpPr>
          <p:cNvPr id="1115" name="正方形/長方形 8"/>
          <p:cNvSpPr/>
          <p:nvPr/>
        </p:nvSpPr>
        <p:spPr>
          <a:xfrm>
            <a:off x="386859" y="4216336"/>
            <a:ext cx="8343706" cy="307777"/>
          </a:xfrm>
          <a:prstGeom prst="rect">
            <a:avLst/>
          </a:prstGeom>
        </p:spPr>
        <p:txBody>
          <a:bodyPr wrap="square">
            <a:spAutoFit/>
          </a:bodyPr>
          <a:lstStyle/>
          <a:p>
            <a:endParaRPr lang="en-US" altLang="ja-JP" sz="1400" dirty="0">
              <a:latin typeface="ＭＳ Ｐゴシック" panose="020B0600070205080204" pitchFamily="50" charset="-128"/>
              <a:ea typeface="ＭＳ Ｐゴシック" panose="020B0600070205080204" pitchFamily="50" charset="-128"/>
            </a:endParaRPr>
          </a:p>
        </p:txBody>
      </p:sp>
      <p:sp>
        <p:nvSpPr>
          <p:cNvPr id="1118" name="正方形/長方形 14"/>
          <p:cNvSpPr/>
          <p:nvPr/>
        </p:nvSpPr>
        <p:spPr>
          <a:xfrm>
            <a:off x="238142" y="4269601"/>
            <a:ext cx="8690737" cy="523220"/>
          </a:xfrm>
          <a:prstGeom prst="rect">
            <a:avLst/>
          </a:prstGeom>
        </p:spPr>
        <p:txBody>
          <a:bodyPr wrap="square">
            <a:spAutoFit/>
          </a:bodyPr>
          <a:lstStyle/>
          <a:p>
            <a:r>
              <a:rPr lang="ja-JP" altLang="en-US" sz="1400" dirty="0" smtClean="0">
                <a:latin typeface="ＭＳ Ｐゴシック" panose="020B0600070205080204" pitchFamily="50" charset="-128"/>
                <a:ea typeface="ＭＳ Ｐゴシック" panose="020B0600070205080204" pitchFamily="50" charset="-128"/>
              </a:rPr>
              <a:t>イラク、イラン、</a:t>
            </a:r>
            <a:r>
              <a:rPr kumimoji="1" lang="ja-JP" altLang="en-US" sz="1400" dirty="0" smtClean="0">
                <a:latin typeface="ＭＳ Ｐゴシック" panose="020B0600070205080204" pitchFamily="50" charset="-128"/>
                <a:ea typeface="ＭＳ Ｐゴシック" panose="020B0600070205080204" pitchFamily="50" charset="-128"/>
              </a:rPr>
              <a:t>インド全土、インドネシア、</a:t>
            </a:r>
            <a:r>
              <a:rPr lang="ja-JP" altLang="en-US" sz="1400" dirty="0" smtClean="0">
                <a:latin typeface="ＭＳ Ｐゴシック" panose="020B0600070205080204" pitchFamily="50" charset="-128"/>
                <a:ea typeface="ＭＳ Ｐゴシック" panose="020B0600070205080204" pitchFamily="50" charset="-128"/>
              </a:rPr>
              <a:t>エジプト、</a:t>
            </a:r>
            <a:r>
              <a:rPr kumimoji="1" lang="ja-JP" altLang="en-US" sz="1400" dirty="0" smtClean="0">
                <a:latin typeface="ＭＳ Ｐゴシック" panose="020B0600070205080204" pitchFamily="50" charset="-128"/>
                <a:ea typeface="ＭＳ Ｐゴシック" panose="020B0600070205080204" pitchFamily="50" charset="-128"/>
              </a:rPr>
              <a:t>韓国、サウジアラビア、シンガポール、</a:t>
            </a:r>
            <a:r>
              <a:rPr lang="ja-JP" altLang="en-US" sz="1400" dirty="0" smtClean="0">
                <a:latin typeface="ＭＳ Ｐゴシック" panose="020B0600070205080204" pitchFamily="50" charset="-128"/>
                <a:ea typeface="ＭＳ Ｐゴシック" panose="020B0600070205080204" pitchFamily="50" charset="-128"/>
              </a:rPr>
              <a:t>スリランカ、</a:t>
            </a:r>
            <a:r>
              <a:rPr kumimoji="1" lang="ja-JP" altLang="en-US" sz="1400" dirty="0" smtClean="0">
                <a:latin typeface="ＭＳ Ｐゴシック" panose="020B0600070205080204" pitchFamily="50" charset="-128"/>
                <a:ea typeface="ＭＳ Ｐゴシック" panose="020B0600070205080204" pitchFamily="50" charset="-128"/>
              </a:rPr>
              <a:t>トルコ、</a:t>
            </a:r>
            <a:endParaRPr kumimoji="1" lang="en-US" altLang="ja-JP" sz="1400" dirty="0" smtClean="0">
              <a:latin typeface="ＭＳ Ｐゴシック" panose="020B0600070205080204" pitchFamily="50" charset="-128"/>
              <a:ea typeface="ＭＳ Ｐゴシック" panose="020B0600070205080204" pitchFamily="50" charset="-128"/>
            </a:endParaRPr>
          </a:p>
          <a:p>
            <a:r>
              <a:rPr lang="ja-JP" altLang="en-US" sz="1400" dirty="0" smtClean="0">
                <a:latin typeface="ＭＳ Ｐゴシック" panose="020B0600070205080204" pitchFamily="50" charset="-128"/>
                <a:ea typeface="ＭＳ Ｐゴシック" panose="020B0600070205080204" pitchFamily="50" charset="-128"/>
              </a:rPr>
              <a:t>ネパール、パキスタン、</a:t>
            </a:r>
            <a:r>
              <a:rPr kumimoji="1" lang="ja-JP" altLang="en-US" sz="1400" dirty="0" smtClean="0">
                <a:latin typeface="ＭＳ Ｐゴシック" panose="020B0600070205080204" pitchFamily="50" charset="-128"/>
                <a:ea typeface="ＭＳ Ｐゴシック" panose="020B0600070205080204" pitchFamily="50" charset="-128"/>
              </a:rPr>
              <a:t>ベトナム、ミャンマー、モンゴル、ヨルダン、ロシア</a:t>
            </a:r>
            <a:r>
              <a:rPr kumimoji="1" lang="ja-JP" altLang="en-US" sz="1400" dirty="0">
                <a:latin typeface="ＭＳ Ｐゴシック" panose="020B0600070205080204" pitchFamily="50" charset="-128"/>
                <a:ea typeface="ＭＳ Ｐゴシック" panose="020B0600070205080204" pitchFamily="50" charset="-128"/>
              </a:rPr>
              <a:t>全土　</a:t>
            </a:r>
            <a:endParaRPr kumimoji="1" lang="en-US" altLang="ja-JP" sz="1400" dirty="0" smtClean="0">
              <a:latin typeface="ＭＳ Ｐゴシック" panose="020B0600070205080204" pitchFamily="50" charset="-128"/>
              <a:ea typeface="ＭＳ Ｐゴシック" panose="020B0600070205080204" pitchFamily="50" charset="-128"/>
            </a:endParaRPr>
          </a:p>
        </p:txBody>
      </p:sp>
      <p:sp>
        <p:nvSpPr>
          <p:cNvPr id="20" name="正方形/長方形 8"/>
          <p:cNvSpPr/>
          <p:nvPr/>
        </p:nvSpPr>
        <p:spPr>
          <a:xfrm>
            <a:off x="386859" y="3051537"/>
            <a:ext cx="781161" cy="307777"/>
          </a:xfrm>
          <a:prstGeom prst="rect">
            <a:avLst/>
          </a:prstGeom>
        </p:spPr>
        <p:txBody>
          <a:bodyPr wrap="square">
            <a:spAutoFit/>
          </a:bodyPr>
          <a:lstStyle/>
          <a:p>
            <a:pPr lvl="0"/>
            <a:r>
              <a:rPr lang="ja-JP" altLang="en-US" sz="1400" dirty="0" smtClean="0">
                <a:latin typeface="ＭＳ Ｐゴシック" panose="020B0600070205080204" pitchFamily="50" charset="-128"/>
                <a:ea typeface="ＭＳ Ｐゴシック" panose="020B0600070205080204" pitchFamily="50" charset="-128"/>
              </a:rPr>
              <a:t>なし</a:t>
            </a:r>
            <a:endParaRPr lang="en-US" altLang="ja-JP" sz="1400" dirty="0">
              <a:latin typeface="ＭＳ Ｐゴシック" panose="020B0600070205080204" pitchFamily="50" charset="-128"/>
              <a:ea typeface="ＭＳ Ｐゴシック" panose="020B0600070205080204" pitchFamily="50" charset="-128"/>
            </a:endParaRPr>
          </a:p>
        </p:txBody>
      </p:sp>
      <p:sp>
        <p:nvSpPr>
          <p:cNvPr id="14" name="正方形/長方形 8"/>
          <p:cNvSpPr/>
          <p:nvPr/>
        </p:nvSpPr>
        <p:spPr>
          <a:xfrm>
            <a:off x="7651891" y="6115083"/>
            <a:ext cx="1425705" cy="276999"/>
          </a:xfrm>
          <a:prstGeom prst="rect">
            <a:avLst/>
          </a:prstGeom>
        </p:spPr>
        <p:txBody>
          <a:bodyPr wrap="square">
            <a:spAutoFit/>
          </a:bodyPr>
          <a:lstStyle/>
          <a:p>
            <a:r>
              <a:rPr kumimoji="1" lang="ja-JP" altLang="en-US" sz="1200" dirty="0">
                <a:latin typeface="ＭＳ Ｐゴシック" panose="020B0600070205080204" pitchFamily="50" charset="-128"/>
                <a:ea typeface="ＭＳ Ｐゴシック" panose="020B0600070205080204" pitchFamily="50" charset="-128"/>
              </a:rPr>
              <a:t>（</a:t>
            </a:r>
            <a:r>
              <a:rPr kumimoji="1" lang="ja-JP" altLang="en-US" sz="1200" dirty="0" smtClean="0">
                <a:latin typeface="ＭＳ Ｐゴシック" panose="020B0600070205080204" pitchFamily="50" charset="-128"/>
                <a:ea typeface="ＭＳ Ｐゴシック" panose="020B0600070205080204" pitchFamily="50" charset="-128"/>
              </a:rPr>
              <a:t>計１７か国</a:t>
            </a:r>
            <a:r>
              <a:rPr kumimoji="1" lang="ja-JP" altLang="en-US" sz="1200" dirty="0">
                <a:latin typeface="ＭＳ Ｐゴシック" panose="020B0600070205080204" pitchFamily="50" charset="-128"/>
                <a:ea typeface="ＭＳ Ｐゴシック" panose="020B0600070205080204" pitchFamily="50" charset="-128"/>
              </a:rPr>
              <a:t>・地域</a:t>
            </a:r>
            <a:r>
              <a:rPr kumimoji="1" lang="ja-JP" altLang="en-US" sz="1200" dirty="0" smtClean="0">
                <a:latin typeface="ＭＳ Ｐゴシック" panose="020B0600070205080204" pitchFamily="50" charset="-128"/>
                <a:ea typeface="ＭＳ Ｐゴシック" panose="020B0600070205080204" pitchFamily="50" charset="-128"/>
              </a:rPr>
              <a:t>）</a:t>
            </a:r>
            <a:endParaRPr lang="en-US" altLang="ja-JP" sz="1200" dirty="0">
              <a:latin typeface="ＭＳ Ｐゴシック" panose="020B0600070205080204" pitchFamily="50" charset="-128"/>
              <a:ea typeface="ＭＳ Ｐゴシック" panose="020B0600070205080204" pitchFamily="50" charset="-128"/>
            </a:endParaRPr>
          </a:p>
        </p:txBody>
      </p:sp>
      <p:sp>
        <p:nvSpPr>
          <p:cNvPr id="15" name="正方形/長方形 8"/>
          <p:cNvSpPr/>
          <p:nvPr/>
        </p:nvSpPr>
        <p:spPr>
          <a:xfrm>
            <a:off x="402261" y="3566584"/>
            <a:ext cx="781161" cy="307777"/>
          </a:xfrm>
          <a:prstGeom prst="rect">
            <a:avLst/>
          </a:prstGeom>
        </p:spPr>
        <p:txBody>
          <a:bodyPr wrap="square">
            <a:spAutoFit/>
          </a:bodyPr>
          <a:lstStyle/>
          <a:p>
            <a:pPr lvl="0"/>
            <a:r>
              <a:rPr lang="ja-JP" altLang="en-US" sz="1400" dirty="0" smtClean="0">
                <a:latin typeface="ＭＳ Ｐゴシック" panose="020B0600070205080204" pitchFamily="50" charset="-128"/>
                <a:ea typeface="ＭＳ Ｐゴシック" panose="020B0600070205080204" pitchFamily="50" charset="-128"/>
              </a:rPr>
              <a:t>なし</a:t>
            </a:r>
            <a:endParaRPr lang="en-US" altLang="ja-JP" sz="1400" dirty="0">
              <a:latin typeface="ＭＳ Ｐゴシック" panose="020B0600070205080204" pitchFamily="50" charset="-128"/>
              <a:ea typeface="ＭＳ Ｐゴシック" panose="020B0600070205080204" pitchFamily="50" charset="-128"/>
            </a:endParaRPr>
          </a:p>
        </p:txBody>
      </p:sp>
      <p:sp>
        <p:nvSpPr>
          <p:cNvPr id="16" name="正方形/長方形 14"/>
          <p:cNvSpPr/>
          <p:nvPr/>
        </p:nvSpPr>
        <p:spPr>
          <a:xfrm>
            <a:off x="188545" y="5277636"/>
            <a:ext cx="8740334" cy="600164"/>
          </a:xfrm>
          <a:prstGeom prst="rect">
            <a:avLst/>
          </a:prstGeom>
        </p:spPr>
        <p:txBody>
          <a:bodyPr wrap="square">
            <a:spAutoFit/>
          </a:bodyPr>
          <a:lstStyle/>
          <a:p>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ワクチン３回目追加未接種者については、検疫所の宿泊施設での３日間待機を求め、同施設で受けた検査の結果が陰性であれば、退所後の自宅等待機を求めない。また、要件を満たすワクチン接種証明書を保持しているワクチン３回目追加接種者については、原則７日間の自宅等待機を求めるが、入国後３日目以降に自主的に受けた検査の陰性の結果を厚生労働省に届け出た場合、厚生労働省の確認後の自宅等待機を求めない。</a:t>
            </a:r>
            <a:endParaRPr kumimoji="1" lang="en-US" altLang="ja-JP" sz="1400" dirty="0" smtClean="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73264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4681</TotalTime>
  <Words>305</Words>
  <Application>Microsoft Office PowerPoint</Application>
  <PresentationFormat>画面に合わせる (4:3)</PresentationFormat>
  <Paragraphs>31</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ＭＳ Ｐゴシック</vt:lpstr>
      <vt:lpstr>ＭＳ ゴシック</vt:lpstr>
      <vt:lpstr>游ゴシック</vt:lpstr>
      <vt:lpstr>游ゴシック Light</vt:lpstr>
      <vt:lpstr>游ゴシック 本文</vt:lpstr>
      <vt:lpstr>Arial</vt:lpstr>
      <vt:lpstr>Calibri</vt:lpstr>
      <vt:lpstr>Calibri Light</vt:lpstr>
      <vt:lpstr>Courier New</vt:lpstr>
      <vt:lpstr>Office テーマ</vt:lpstr>
      <vt:lpstr>PowerPoint プレゼンテーション</vt:lpstr>
    </vt:vector>
  </TitlesOfParts>
  <Company>外務省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情報通信課</dc:creator>
  <cp:lastModifiedBy>SANO CHIHIRO</cp:lastModifiedBy>
  <cp:revision>470</cp:revision>
  <cp:lastPrinted>2022-03-09T05:39:28Z</cp:lastPrinted>
  <dcterms:created xsi:type="dcterms:W3CDTF">2021-06-10T09:31:02Z</dcterms:created>
  <dcterms:modified xsi:type="dcterms:W3CDTF">2022-03-09T17:58:49Z</dcterms:modified>
</cp:coreProperties>
</file>